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3AD51-5ACB-42BE-AFF8-098FDB255787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44000-CF3F-41CE-93DD-67226877ED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  <a:latin typeface="Arial Narrow" pitchFamily="34" charset="0"/>
              </a:rPr>
              <a:t>28 </a:t>
            </a:r>
            <a:r>
              <a:rPr lang="fr-FR" sz="2800" dirty="0" smtClean="0">
                <a:solidFill>
                  <a:schemeClr val="bg1"/>
                </a:solidFill>
                <a:latin typeface="Arial Narrow" pitchFamily="34" charset="0"/>
              </a:rPr>
              <a:t>février 2011</a:t>
            </a:r>
          </a:p>
          <a:p>
            <a:r>
              <a:rPr lang="fr-FR" sz="2800" b="1" u="sng" dirty="0" smtClean="0">
                <a:solidFill>
                  <a:srgbClr val="FFC000"/>
                </a:solidFill>
                <a:latin typeface="Arial Narrow" pitchFamily="34" charset="0"/>
              </a:rPr>
              <a:t>DO NOW:</a:t>
            </a:r>
          </a:p>
          <a:p>
            <a:pPr marL="342900" indent="-342900"/>
            <a:r>
              <a:rPr lang="fr-FR" sz="3200" dirty="0" smtClean="0">
                <a:solidFill>
                  <a:schemeClr val="bg1"/>
                </a:solidFill>
                <a:latin typeface="Arial Narrow" pitchFamily="34" charset="0"/>
              </a:rPr>
              <a:t>Copiez et complétez, levez-vous pour regarder.</a:t>
            </a:r>
            <a:endParaRPr lang="fr-FR" sz="32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5" name="Picture 14" descr="vocabulary family tre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5516"/>
            <a:ext cx="5638800" cy="525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638800" y="1600200"/>
            <a:ext cx="3505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eriod"/>
            </a:pPr>
            <a:r>
              <a:rPr lang="fr-FR" sz="3200" dirty="0" smtClean="0">
                <a:solidFill>
                  <a:srgbClr val="FF0000"/>
                </a:solidFill>
                <a:latin typeface="Arial Narrow" pitchFamily="34" charset="0"/>
              </a:rPr>
              <a:t>Henry est le _____ de Diana.</a:t>
            </a:r>
          </a:p>
          <a:p>
            <a:pPr marL="514350" indent="-514350" algn="ctr">
              <a:buAutoNum type="arabicPeriod"/>
            </a:pPr>
            <a:r>
              <a:rPr lang="fr-FR" sz="3200" dirty="0" smtClean="0">
                <a:solidFill>
                  <a:srgbClr val="FFC000"/>
                </a:solidFill>
                <a:latin typeface="Arial Narrow" pitchFamily="34" charset="0"/>
              </a:rPr>
              <a:t>Amelia est la _______ de Paul.</a:t>
            </a:r>
          </a:p>
          <a:p>
            <a:pPr marL="514350" indent="-514350" algn="ctr">
              <a:buAutoNum type="arabicPeriod"/>
            </a:pPr>
            <a:r>
              <a:rPr lang="fr-FR" sz="3200" dirty="0" smtClean="0">
                <a:solidFill>
                  <a:srgbClr val="00B050"/>
                </a:solidFill>
                <a:latin typeface="Arial Narrow" pitchFamily="34" charset="0"/>
              </a:rPr>
              <a:t>Emily est la _______ d’</a:t>
            </a:r>
            <a:r>
              <a:rPr lang="fr-FR" sz="3200" dirty="0" err="1" smtClean="0">
                <a:solidFill>
                  <a:srgbClr val="00B050"/>
                </a:solidFill>
                <a:latin typeface="Arial Narrow" pitchFamily="34" charset="0"/>
              </a:rPr>
              <a:t>Amelie</a:t>
            </a:r>
            <a:r>
              <a:rPr lang="fr-FR" sz="3200" dirty="0" smtClean="0">
                <a:solidFill>
                  <a:srgbClr val="00B050"/>
                </a:solidFill>
                <a:latin typeface="Arial Narrow" pitchFamily="34" charset="0"/>
              </a:rPr>
              <a:t>.</a:t>
            </a:r>
          </a:p>
          <a:p>
            <a:pPr marL="514350" indent="-514350" algn="ctr">
              <a:buAutoNum type="arabicPeriod"/>
            </a:pPr>
            <a:r>
              <a:rPr lang="fr-FR" sz="3200" dirty="0" smtClean="0">
                <a:solidFill>
                  <a:srgbClr val="00B0F0"/>
                </a:solidFill>
                <a:latin typeface="Arial Narrow" pitchFamily="34" charset="0"/>
              </a:rPr>
              <a:t>Sarah est la ______ de Peter.</a:t>
            </a:r>
          </a:p>
          <a:p>
            <a:pPr marL="514350" indent="-514350" algn="ctr">
              <a:buAutoNum type="arabicPeriod"/>
            </a:pPr>
            <a:r>
              <a:rPr lang="fr-FR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Narrow" pitchFamily="34" charset="0"/>
              </a:rPr>
              <a:t>John est l’_____ de Jack</a:t>
            </a:r>
            <a:endParaRPr lang="fr-FR" sz="3200" dirty="0" smtClean="0">
              <a:solidFill>
                <a:schemeClr val="accent4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47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</cp:revision>
  <dcterms:created xsi:type="dcterms:W3CDTF">2011-02-24T12:01:34Z</dcterms:created>
  <dcterms:modified xsi:type="dcterms:W3CDTF">2011-02-28T12:21:52Z</dcterms:modified>
</cp:coreProperties>
</file>